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9" r:id="rId5"/>
    <p:sldId id="277" r:id="rId6"/>
    <p:sldId id="289" r:id="rId7"/>
    <p:sldId id="288" r:id="rId8"/>
  </p:sldIdLst>
  <p:sldSz cx="12188825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>
          <p15:clr>
            <a:srgbClr val="A4A3A4"/>
          </p15:clr>
        </p15:guide>
        <p15:guide id="3" orient="horz" pos="1820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orient="horz" pos="731" userDrawn="1">
          <p15:clr>
            <a:srgbClr val="A4A3A4"/>
          </p15:clr>
        </p15:guide>
        <p15:guide id="7" orient="horz" pos="368" userDrawn="1">
          <p15:clr>
            <a:srgbClr val="A4A3A4"/>
          </p15:clr>
        </p15:guide>
        <p15:guide id="8" orient="horz" pos="1638" userDrawn="1">
          <p15:clr>
            <a:srgbClr val="A4A3A4"/>
          </p15:clr>
        </p15:guide>
        <p15:guide id="9" orient="horz" pos="2364" userDrawn="1">
          <p15:clr>
            <a:srgbClr val="A4A3A4"/>
          </p15:clr>
        </p15:guide>
        <p15:guide id="10" orient="horz" pos="4269" userDrawn="1">
          <p15:clr>
            <a:srgbClr val="A4A3A4"/>
          </p15:clr>
        </p15:guide>
        <p15:guide id="11" orient="horz" pos="663" userDrawn="1">
          <p15:clr>
            <a:srgbClr val="A4A3A4"/>
          </p15:clr>
        </p15:guide>
        <p15:guide id="12" orient="horz" pos="527" userDrawn="1">
          <p15:clr>
            <a:srgbClr val="A4A3A4"/>
          </p15:clr>
        </p15:guide>
        <p15:guide id="13" orient="horz" pos="799" userDrawn="1">
          <p15:clr>
            <a:srgbClr val="A4A3A4"/>
          </p15:clr>
        </p15:guide>
        <p15:guide id="14" orient="horz" pos="3203" userDrawn="1">
          <p15:clr>
            <a:srgbClr val="A4A3A4"/>
          </p15:clr>
        </p15:guide>
        <p15:guide id="15" orient="horz" pos="3385" userDrawn="1">
          <p15:clr>
            <a:srgbClr val="A4A3A4"/>
          </p15:clr>
        </p15:guide>
        <p15:guide id="16" pos="4877">
          <p15:clr>
            <a:srgbClr val="A4A3A4"/>
          </p15:clr>
        </p15:guide>
        <p15:guide id="17" pos="3408" userDrawn="1">
          <p15:clr>
            <a:srgbClr val="A4A3A4"/>
          </p15:clr>
        </p15:guide>
        <p15:guide id="18" pos="7529">
          <p15:clr>
            <a:srgbClr val="A4A3A4"/>
          </p15:clr>
        </p15:guide>
        <p15:guide id="19" pos="3703" userDrawn="1">
          <p15:clr>
            <a:srgbClr val="A4A3A4"/>
          </p15:clr>
        </p15:guide>
        <p15:guide id="20" pos="346" userDrawn="1">
          <p15:clr>
            <a:srgbClr val="A4A3A4"/>
          </p15:clr>
        </p15:guide>
        <p15:guide id="21" pos="97" userDrawn="1">
          <p15:clr>
            <a:srgbClr val="A4A3A4"/>
          </p15:clr>
        </p15:guide>
        <p15:guide id="22" pos="6923" userDrawn="1">
          <p15:clr>
            <a:srgbClr val="A4A3A4"/>
          </p15:clr>
        </p15:guide>
        <p15:guide id="23" pos="6481">
          <p15:clr>
            <a:srgbClr val="A4A3A4"/>
          </p15:clr>
        </p15:guide>
        <p15:guide id="24" pos="6704">
          <p15:clr>
            <a:srgbClr val="A4A3A4"/>
          </p15:clr>
        </p15:guide>
        <p15:guide id="25" pos="3975" userDrawn="1">
          <p15:clr>
            <a:srgbClr val="A4A3A4"/>
          </p15:clr>
        </p15:guide>
        <p15:guide id="26" pos="7212">
          <p15:clr>
            <a:srgbClr val="A4A3A4"/>
          </p15:clr>
        </p15:guide>
        <p15:guide id="27" pos="1004" userDrawn="1">
          <p15:clr>
            <a:srgbClr val="A4A3A4"/>
          </p15:clr>
        </p15:guide>
        <p15:guide id="28" pos="7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whittingham" initials="k" lastIdx="1" clrIdx="0"/>
  <p:cmAuthor id="1" name="Kevin Whittingham" initials="K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4B8F"/>
    <a:srgbClr val="CCECFF"/>
    <a:srgbClr val="2CACAD"/>
    <a:srgbClr val="8E59A3"/>
    <a:srgbClr val="32373E"/>
    <a:srgbClr val="62459B"/>
    <a:srgbClr val="0F7DC2"/>
    <a:srgbClr val="13AB74"/>
    <a:srgbClr val="CCC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2AF7E-91F6-48AE-87BA-29BB8EE6660C}" v="2" dt="2019-09-18T12:32:35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70" autoAdjust="0"/>
    <p:restoredTop sz="95231" autoAdjust="0"/>
  </p:normalViewPr>
  <p:slideViewPr>
    <p:cSldViewPr snapToGrid="0">
      <p:cViewPr varScale="1">
        <p:scale>
          <a:sx n="87" d="100"/>
          <a:sy n="87" d="100"/>
        </p:scale>
        <p:origin x="456" y="84"/>
      </p:cViewPr>
      <p:guideLst>
        <p:guide orient="horz"/>
        <p:guide/>
        <p:guide orient="horz" pos="1820"/>
        <p:guide orient="horz" pos="3861"/>
        <p:guide orient="horz" pos="3997"/>
        <p:guide orient="horz" pos="731"/>
        <p:guide orient="horz" pos="368"/>
        <p:guide orient="horz" pos="1638"/>
        <p:guide orient="horz" pos="2364"/>
        <p:guide orient="horz" pos="4269"/>
        <p:guide orient="horz" pos="663"/>
        <p:guide orient="horz" pos="527"/>
        <p:guide orient="horz" pos="799"/>
        <p:guide orient="horz" pos="3203"/>
        <p:guide orient="horz" pos="3385"/>
        <p:guide pos="4877"/>
        <p:guide pos="3408"/>
        <p:guide pos="7529"/>
        <p:guide pos="3703"/>
        <p:guide pos="346"/>
        <p:guide pos="97"/>
        <p:guide pos="6923"/>
        <p:guide pos="6481"/>
        <p:guide pos="6704"/>
        <p:guide pos="3975"/>
        <p:guide pos="7212"/>
        <p:guide pos="1004"/>
        <p:guide pos="7476"/>
      </p:guideLst>
    </p:cSldViewPr>
  </p:slideViewPr>
  <p:outlineViewPr>
    <p:cViewPr>
      <p:scale>
        <a:sx n="33" d="100"/>
        <a:sy n="33" d="100"/>
      </p:scale>
      <p:origin x="0" y="-10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11454"/>
    </p:cViewPr>
  </p:sorterViewPr>
  <p:notesViewPr>
    <p:cSldViewPr snapToObjects="1" showGuides="1">
      <p:cViewPr>
        <p:scale>
          <a:sx n="100" d="100"/>
          <a:sy n="100" d="100"/>
        </p:scale>
        <p:origin x="2832" y="4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3286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</a:rPr>
              <a:t>Commercial In</a:t>
            </a:r>
            <a:r>
              <a:rPr lang="en-GB" sz="1000" baseline="0" dirty="0">
                <a:solidFill>
                  <a:schemeClr val="tx1"/>
                </a:solidFill>
                <a:latin typeface="+mn-lt"/>
              </a:rPr>
              <a:t> Confidence</a:t>
            </a:r>
            <a:endParaRPr lang="en-GB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599891" y="6188779"/>
            <a:ext cx="194421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6CF861E8-1DE2-4EAB-A8AC-1FF12DFAA780}" type="slidenum">
              <a:rPr lang="en-GB" smtClean="0">
                <a:solidFill>
                  <a:sysClr val="windowText" lastClr="000000"/>
                </a:solidFill>
              </a:rPr>
              <a:pPr algn="ctr"/>
              <a:t>‹#›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9035" y="6390736"/>
            <a:ext cx="2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0" dirty="0">
                <a:solidFill>
                  <a:srgbClr val="0F4B8F"/>
                </a:solidFill>
                <a:latin typeface="Calibri"/>
                <a:cs typeface="Calibri"/>
              </a:rPr>
              <a:t>blueprism.com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21" y="6009736"/>
            <a:ext cx="1905000" cy="76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-17721"/>
            <a:ext cx="9144000" cy="432048"/>
          </a:xfrm>
          <a:prstGeom prst="rect">
            <a:avLst/>
          </a:prstGeom>
          <a:solidFill>
            <a:srgbClr val="0F4B8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10328" y="21301"/>
            <a:ext cx="7173428" cy="344091"/>
          </a:xfrm>
          <a:prstGeom prst="rect">
            <a:avLst/>
          </a:prstGeom>
        </p:spPr>
        <p:txBody>
          <a:bodyPr vert="horz" lIns="0" tIns="45720" rIns="91440" bIns="45720" rtlCol="0" anchor="ctr" anchorCtr="0"/>
          <a:lstStyle>
            <a:lvl1pPr algn="l">
              <a:defRPr sz="1200"/>
            </a:lvl1pPr>
          </a:lstStyle>
          <a:p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612020" y="-17721"/>
            <a:ext cx="1305521" cy="42364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51B21432-30E5-A84E-BBB6-F82578D4E652}" type="datetime1">
              <a:rPr lang="en-GB" smtClean="0">
                <a:solidFill>
                  <a:schemeClr val="bg1"/>
                </a:solidFill>
              </a:rPr>
              <a:t>20/05/2020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790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-17721"/>
            <a:ext cx="9144000" cy="432048"/>
          </a:xfrm>
          <a:prstGeom prst="rect">
            <a:avLst/>
          </a:prstGeom>
          <a:solidFill>
            <a:srgbClr val="0F4B8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53526" y="653753"/>
            <a:ext cx="3136900" cy="1765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30522" y="655881"/>
            <a:ext cx="5493606" cy="5353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261018" y="26257"/>
            <a:ext cx="7173429" cy="344091"/>
          </a:xfrm>
          <a:prstGeom prst="rect">
            <a:avLst/>
          </a:prstGeom>
        </p:spPr>
        <p:txBody>
          <a:bodyPr vert="horz" lIns="0" tIns="45720" rIns="91440" bIns="45720" rtlCol="0"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sz="1400" b="1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71907" y="22473"/>
            <a:ext cx="1305521" cy="344091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8510619-CCE7-AF4F-A395-36BFAEF1FF5B}" type="datetime1">
              <a:rPr lang="en-GB" smtClean="0"/>
              <a:pPr/>
              <a:t>20/05/2020</a:t>
            </a:fld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53286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</a:rPr>
              <a:t>Commercial In</a:t>
            </a:r>
            <a:r>
              <a:rPr lang="en-GB" sz="1000" baseline="0" dirty="0">
                <a:solidFill>
                  <a:schemeClr val="tx1"/>
                </a:solidFill>
                <a:latin typeface="+mn-lt"/>
              </a:rPr>
              <a:t> Confidence</a:t>
            </a:r>
            <a:endParaRPr lang="en-GB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599891" y="6188779"/>
            <a:ext cx="194421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6CF861E8-1DE2-4EAB-A8AC-1FF12DFAA780}" type="slidenum">
              <a:rPr lang="en-GB" smtClean="0">
                <a:solidFill>
                  <a:sysClr val="windowText" lastClr="000000"/>
                </a:solidFill>
              </a:rPr>
              <a:pPr algn="ctr"/>
              <a:t>‹#›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9035" y="6390736"/>
            <a:ext cx="2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0" dirty="0">
                <a:solidFill>
                  <a:srgbClr val="0F4B8F"/>
                </a:solidFill>
                <a:latin typeface="Calibri"/>
                <a:cs typeface="Calibri"/>
              </a:rPr>
              <a:t>blueprism.com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1" y="6009736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945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915F13B-CF54-D441-A472-7C0ACF0183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2551" y="0"/>
            <a:ext cx="7918704" cy="6858000"/>
          </a:xfrm>
          <a:prstGeom prst="rect">
            <a:avLst/>
          </a:prstGeom>
        </p:spPr>
      </p:pic>
      <p:sp>
        <p:nvSpPr>
          <p:cNvPr id="19" name="Title 9"/>
          <p:cNvSpPr>
            <a:spLocks noGrp="1"/>
          </p:cNvSpPr>
          <p:nvPr>
            <p:ph type="title" hasCustomPrompt="1"/>
          </p:nvPr>
        </p:nvSpPr>
        <p:spPr>
          <a:xfrm>
            <a:off x="4815136" y="1043873"/>
            <a:ext cx="6833535" cy="21708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0" i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5136" y="3238495"/>
            <a:ext cx="6833535" cy="19646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0" i="0">
                <a:solidFill>
                  <a:schemeClr val="bg2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60861-6AB1-814F-A1EF-98991F2242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5077" y="6468490"/>
            <a:ext cx="63867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B7B6EE-AD67-4040-A997-C1566B266A0E}"/>
              </a:ext>
            </a:extLst>
          </p:cNvPr>
          <p:cNvSpPr txBox="1"/>
          <p:nvPr userDrawn="1"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1897B-0080-49AF-B0C5-B967C4214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37" y="713406"/>
            <a:ext cx="3793722" cy="660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21883-9A80-4209-A973-79D6CCF9B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0447" y="4231764"/>
            <a:ext cx="2791553" cy="262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5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CA1CDD-F1E2-C842-A674-FAB1DC780C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B76B8-80E2-C545-8899-9EB50E516C2B}"/>
              </a:ext>
            </a:extLst>
          </p:cNvPr>
          <p:cNvSpPr txBox="1"/>
          <p:nvPr userDrawn="1"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D9AB96-5BE4-4F43-BD7A-56D7F1A0C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546" y="6536591"/>
            <a:ext cx="1132408" cy="1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5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ight: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8C43F0-77C1-2549-B046-01D7EE7FDABC}"/>
              </a:ext>
            </a:extLst>
          </p:cNvPr>
          <p:cNvSpPr/>
          <p:nvPr userDrawn="1"/>
        </p:nvSpPr>
        <p:spPr>
          <a:xfrm>
            <a:off x="0" y="1"/>
            <a:ext cx="12188825" cy="123444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4AC0F6-AB1D-6548-AD7F-A4BD69E342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6FA97E-CE42-2E42-93B1-141C26B20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013" y="1508760"/>
            <a:ext cx="10972800" cy="484632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B6BD4F-B4B7-3F4B-93E6-87837B3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6F6B0-EC34-DF4D-918B-1A96C7118FA3}"/>
              </a:ext>
            </a:extLst>
          </p:cNvPr>
          <p:cNvSpPr txBox="1"/>
          <p:nvPr userDrawn="1"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70BB26-793B-4A84-9740-42354AF0E3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546" y="6536591"/>
            <a:ext cx="1132408" cy="1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ight Short Band: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8C43F0-77C1-2549-B046-01D7EE7FDABC}"/>
              </a:ext>
            </a:extLst>
          </p:cNvPr>
          <p:cNvSpPr/>
          <p:nvPr userDrawn="1"/>
        </p:nvSpPr>
        <p:spPr>
          <a:xfrm>
            <a:off x="0" y="2"/>
            <a:ext cx="12188825" cy="6427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4AC0F6-AB1D-6548-AD7F-A4BD69E342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6FA97E-CE42-2E42-93B1-141C26B20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013" y="1137694"/>
            <a:ext cx="10972800" cy="507757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B6BD4F-B4B7-3F4B-93E6-87837B318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"/>
            <a:ext cx="10972800" cy="6427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6F6B0-EC34-DF4D-918B-1A96C7118FA3}"/>
              </a:ext>
            </a:extLst>
          </p:cNvPr>
          <p:cNvSpPr txBox="1"/>
          <p:nvPr userDrawn="1"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10F06F-A71B-45F5-B3D6-623FFC804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546" y="6536591"/>
            <a:ext cx="1132408" cy="1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89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ight Short Band: Var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E7E4F5-4B7B-5746-85AB-C489881F1C55}"/>
              </a:ext>
            </a:extLst>
          </p:cNvPr>
          <p:cNvSpPr/>
          <p:nvPr userDrawn="1"/>
        </p:nvSpPr>
        <p:spPr>
          <a:xfrm>
            <a:off x="0" y="2"/>
            <a:ext cx="12188825" cy="6427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5D3A3-EF22-3846-98C4-7A281BA80FC0}"/>
              </a:ext>
            </a:extLst>
          </p:cNvPr>
          <p:cNvSpPr txBox="1"/>
          <p:nvPr userDrawn="1"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8D3A8-C2A4-7547-9EAA-CECFBB13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1"/>
            <a:ext cx="10972800" cy="6228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E989B-354E-434B-8037-73E28FE92C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BEE6A9-E693-364D-8214-2C354E4CF8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8013" y="1046922"/>
            <a:ext cx="10972800" cy="53081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B15A9-0727-475D-978A-1B1E615882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546" y="6536591"/>
            <a:ext cx="1132408" cy="1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37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 Short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8C43F0-77C1-2549-B046-01D7EE7FDABC}"/>
              </a:ext>
            </a:extLst>
          </p:cNvPr>
          <p:cNvSpPr/>
          <p:nvPr userDrawn="1"/>
        </p:nvSpPr>
        <p:spPr>
          <a:xfrm>
            <a:off x="0" y="2"/>
            <a:ext cx="12188825" cy="6427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4AC0F6-AB1D-6548-AD7F-A4BD69E342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B6BD4F-B4B7-3F4B-93E6-87837B318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"/>
            <a:ext cx="10972800" cy="6427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6F6B0-EC34-DF4D-918B-1A96C7118FA3}"/>
              </a:ext>
            </a:extLst>
          </p:cNvPr>
          <p:cNvSpPr txBox="1"/>
          <p:nvPr userDrawn="1"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FF9EDB-158A-4CC4-8854-7A302AD15D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546" y="6536591"/>
            <a:ext cx="1132408" cy="1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11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lue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873F9A4-21E2-044F-8B77-76C7C3A7D43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D05716-25AF-CD44-A2DA-203800959A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A2664-3449-034E-B3A2-6ED884794D93}"/>
              </a:ext>
            </a:extLst>
          </p:cNvPr>
          <p:cNvSpPr txBox="1"/>
          <p:nvPr userDrawn="1"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08EA0E-3AFD-674B-9329-FD9B6B74D3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0DCED5-B94C-514F-A596-46F692AA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14" y="1310250"/>
            <a:ext cx="9610499" cy="1379786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9E0122AD-576C-744A-BC06-1DD47E623B18}"/>
              </a:ext>
            </a:extLst>
          </p:cNvPr>
          <p:cNvSpPr/>
          <p:nvPr userDrawn="1"/>
        </p:nvSpPr>
        <p:spPr>
          <a:xfrm flipH="1" flipV="1">
            <a:off x="1764736" y="1384677"/>
            <a:ext cx="0" cy="1230932"/>
          </a:xfrm>
          <a:prstGeom prst="line">
            <a:avLst/>
          </a:prstGeom>
          <a:ln w="92075">
            <a:solidFill>
              <a:srgbClr val="EF6049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CA4178-9F25-4F8F-8D94-3B8E0A0A9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515" y="6480682"/>
            <a:ext cx="1169141" cy="20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85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ck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92A4F5-2260-4719-97EC-43E288F9AA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DD1A3-748E-BD41-B950-8DDDDC1357F4}"/>
              </a:ext>
            </a:extLst>
          </p:cNvPr>
          <p:cNvSpPr txBox="1"/>
          <p:nvPr userDrawn="1"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00785F-A7F0-014A-8896-3F4C56F46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515" y="6480682"/>
            <a:ext cx="1169141" cy="20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05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sometric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92A4F5-2260-4719-97EC-43E288F9A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88825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307C-EAFA-42F3-B99F-B8B10F12085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DD1A3-748E-BD41-B950-8DDDDC1357F4}"/>
              </a:ext>
            </a:extLst>
          </p:cNvPr>
          <p:cNvSpPr txBox="1"/>
          <p:nvPr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00785F-A7F0-014A-8896-3F4C56F460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515" y="6480682"/>
            <a:ext cx="1169141" cy="20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2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sometric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92A4F5-2260-4719-97EC-43E288F9A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BD307C-EAFA-42F3-B99F-B8B10F12085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DD1A3-748E-BD41-B950-8DDDDC1357F4}"/>
              </a:ext>
            </a:extLst>
          </p:cNvPr>
          <p:cNvSpPr txBox="1"/>
          <p:nvPr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1C01D7-F4E2-B243-8085-B56343A540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546" y="6536591"/>
            <a:ext cx="1132408" cy="1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59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ackground dark 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92A4F5-2260-4719-97EC-43E288F9A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307C-EAFA-42F3-B99F-B8B10F12085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DD1A3-748E-BD41-B950-8DDDDC1357F4}"/>
              </a:ext>
            </a:extLst>
          </p:cNvPr>
          <p:cNvSpPr txBox="1"/>
          <p:nvPr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00785F-A7F0-014A-8896-3F4C56F460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515" y="6480682"/>
            <a:ext cx="1169141" cy="20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9FCC15-6056-3347-92ED-5590F76332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60861-6AB1-814F-A1EF-98991F2242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5077" y="6468490"/>
            <a:ext cx="63867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EC333E-AD62-C84E-8C96-AD7CD46131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0447" y="4231764"/>
            <a:ext cx="2791553" cy="26262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2A16F7-D229-5147-AC61-5AC915683F0F}"/>
              </a:ext>
            </a:extLst>
          </p:cNvPr>
          <p:cNvSpPr txBox="1"/>
          <p:nvPr userDrawn="1"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A5065A-7742-4919-ACB2-8D89536BE0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32" y="2173944"/>
            <a:ext cx="7997759" cy="14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8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ckground light 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92A4F5-2260-4719-97EC-43E288F9AA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88824" cy="6872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BD307C-EAFA-42F3-B99F-B8B10F12085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DD1A3-748E-BD41-B950-8DDDDC1357F4}"/>
              </a:ext>
            </a:extLst>
          </p:cNvPr>
          <p:cNvSpPr txBox="1"/>
          <p:nvPr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3AE195-5366-F546-840A-BB1EE59F25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546" y="6536591"/>
            <a:ext cx="1132408" cy="1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1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ckground cyan 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92A4F5-2260-4719-97EC-43E288F9AA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307C-EAFA-42F3-B99F-B8B10F12085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DD1A3-748E-BD41-B950-8DDDDC1357F4}"/>
              </a:ext>
            </a:extLst>
          </p:cNvPr>
          <p:cNvSpPr txBox="1"/>
          <p:nvPr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00785F-A7F0-014A-8896-3F4C56F460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515" y="6480682"/>
            <a:ext cx="1169141" cy="20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26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ckground mid blue 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92A4F5-2260-4719-97EC-43E288F9AA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75077" y="6480682"/>
            <a:ext cx="638671" cy="365760"/>
          </a:xfrm>
        </p:spPr>
        <p:txBody>
          <a:bodyPr/>
          <a:lstStyle/>
          <a:p>
            <a:fld id="{A9BD307C-EAFA-42F3-B99F-B8B10F12085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DD1A3-748E-BD41-B950-8DDDDC1357F4}"/>
              </a:ext>
            </a:extLst>
          </p:cNvPr>
          <p:cNvSpPr txBox="1"/>
          <p:nvPr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00785F-A7F0-014A-8896-3F4C56F460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515" y="6480682"/>
            <a:ext cx="1169141" cy="20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11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13F63F-B2C5-9046-B1BF-7A404CB99EE6}"/>
              </a:ext>
            </a:extLst>
          </p:cNvPr>
          <p:cNvSpPr/>
          <p:nvPr userDrawn="1"/>
        </p:nvSpPr>
        <p:spPr>
          <a:xfrm>
            <a:off x="-1" y="0"/>
            <a:ext cx="351937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A05A4-F3EB-6B4F-9C52-7898E6A2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739" y="1"/>
            <a:ext cx="7828073" cy="12344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23EDC-154D-DA45-8798-65DE0F4A3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95DB13-4B14-D94C-828D-125244F197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52739" y="1344168"/>
            <a:ext cx="7828073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BDBFC-32CC-7E40-962A-19684CF264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4271" y="218485"/>
            <a:ext cx="3030832" cy="101659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88925" indent="0">
              <a:buNone/>
              <a:defRPr sz="2400">
                <a:solidFill>
                  <a:schemeClr val="bg1"/>
                </a:solidFill>
              </a:defRPr>
            </a:lvl2pPr>
            <a:lvl3pPr marL="579437" indent="0">
              <a:buNone/>
              <a:defRPr sz="2400">
                <a:solidFill>
                  <a:schemeClr val="bg1"/>
                </a:solidFill>
              </a:defRPr>
            </a:lvl3pPr>
            <a:lvl4pPr marL="857250" indent="0">
              <a:buNone/>
              <a:defRPr sz="2400">
                <a:solidFill>
                  <a:schemeClr val="bg1"/>
                </a:solidFill>
              </a:defRPr>
            </a:lvl4pPr>
            <a:lvl5pPr marL="1147762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708992-CA04-0B41-8431-5C526EAC6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419" y="1344168"/>
            <a:ext cx="3030537" cy="5029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288925" indent="0">
              <a:buNone/>
              <a:defRPr sz="1800">
                <a:solidFill>
                  <a:schemeClr val="bg1"/>
                </a:solidFill>
              </a:defRPr>
            </a:lvl2pPr>
            <a:lvl3pPr marL="579437" indent="0">
              <a:buNone/>
              <a:defRPr sz="1800">
                <a:solidFill>
                  <a:schemeClr val="bg1"/>
                </a:solidFill>
              </a:defRPr>
            </a:lvl3pPr>
            <a:lvl4pPr marL="857250" indent="0">
              <a:buNone/>
              <a:defRPr sz="1800">
                <a:solidFill>
                  <a:schemeClr val="bg1"/>
                </a:solidFill>
              </a:defRPr>
            </a:lvl4pPr>
            <a:lvl5pPr marL="1147762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00AEB0-A360-3546-A26B-8DF0DB3BB70C}"/>
              </a:ext>
            </a:extLst>
          </p:cNvPr>
          <p:cNvSpPr txBox="1"/>
          <p:nvPr userDrawn="1"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48C044-4F93-4CC9-8D9C-4F00DD1A7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546" y="6536591"/>
            <a:ext cx="1132408" cy="1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96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13F63F-B2C5-9046-B1BF-7A404CB99EE6}"/>
              </a:ext>
            </a:extLst>
          </p:cNvPr>
          <p:cNvSpPr/>
          <p:nvPr userDrawn="1"/>
        </p:nvSpPr>
        <p:spPr>
          <a:xfrm>
            <a:off x="8669448" y="0"/>
            <a:ext cx="351937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A05A4-F3EB-6B4F-9C52-7898E6A2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"/>
            <a:ext cx="7828073" cy="12344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23EDC-154D-DA45-8798-65DE0F4A3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95DB13-4B14-D94C-828D-125244F197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504" y="1344168"/>
            <a:ext cx="7828073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BDBFC-32CC-7E40-962A-19684CF264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13720" y="218485"/>
            <a:ext cx="3030832" cy="101659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88925" indent="0">
              <a:buNone/>
              <a:defRPr sz="2400">
                <a:solidFill>
                  <a:schemeClr val="bg1"/>
                </a:solidFill>
              </a:defRPr>
            </a:lvl2pPr>
            <a:lvl3pPr marL="579437" indent="0">
              <a:buNone/>
              <a:defRPr sz="2400">
                <a:solidFill>
                  <a:schemeClr val="bg1"/>
                </a:solidFill>
              </a:defRPr>
            </a:lvl3pPr>
            <a:lvl4pPr marL="857250" indent="0">
              <a:buNone/>
              <a:defRPr sz="2400">
                <a:solidFill>
                  <a:schemeClr val="bg1"/>
                </a:solidFill>
              </a:defRPr>
            </a:lvl4pPr>
            <a:lvl5pPr marL="1147762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708992-CA04-0B41-8431-5C526EAC6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13868" y="1344168"/>
            <a:ext cx="3030537" cy="5029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288925" indent="0">
              <a:buNone/>
              <a:defRPr sz="1800">
                <a:solidFill>
                  <a:schemeClr val="bg1"/>
                </a:solidFill>
              </a:defRPr>
            </a:lvl2pPr>
            <a:lvl3pPr marL="579437" indent="0">
              <a:buNone/>
              <a:defRPr sz="1800">
                <a:solidFill>
                  <a:schemeClr val="bg1"/>
                </a:solidFill>
              </a:defRPr>
            </a:lvl3pPr>
            <a:lvl4pPr marL="857250" indent="0">
              <a:buNone/>
              <a:defRPr sz="1800">
                <a:solidFill>
                  <a:schemeClr val="bg1"/>
                </a:solidFill>
              </a:defRPr>
            </a:lvl4pPr>
            <a:lvl5pPr marL="1147762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00AEB0-A360-3546-A26B-8DF0DB3BB70C}"/>
              </a:ext>
            </a:extLst>
          </p:cNvPr>
          <p:cNvSpPr txBox="1"/>
          <p:nvPr userDrawn="1"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C80508-5988-3746-8EE0-098335CB1C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752" y="6443533"/>
            <a:ext cx="1438970" cy="32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13F63F-B2C5-9046-B1BF-7A404CB99EE6}"/>
              </a:ext>
            </a:extLst>
          </p:cNvPr>
          <p:cNvSpPr/>
          <p:nvPr userDrawn="1"/>
        </p:nvSpPr>
        <p:spPr>
          <a:xfrm>
            <a:off x="-1" y="0"/>
            <a:ext cx="35193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A05A4-F3EB-6B4F-9C52-7898E6A2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739" y="1"/>
            <a:ext cx="7828073" cy="12344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23EDC-154D-DA45-8798-65DE0F4A3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95DB13-4B14-D94C-828D-125244F197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52739" y="1344168"/>
            <a:ext cx="7828073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BDBFC-32CC-7E40-962A-19684CF264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4271" y="218485"/>
            <a:ext cx="3030832" cy="101659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288925" indent="0">
              <a:buNone/>
              <a:defRPr sz="2400">
                <a:solidFill>
                  <a:schemeClr val="bg1"/>
                </a:solidFill>
              </a:defRPr>
            </a:lvl2pPr>
            <a:lvl3pPr marL="579437" indent="0">
              <a:buNone/>
              <a:defRPr sz="2400">
                <a:solidFill>
                  <a:schemeClr val="bg1"/>
                </a:solidFill>
              </a:defRPr>
            </a:lvl3pPr>
            <a:lvl4pPr marL="857250" indent="0">
              <a:buNone/>
              <a:defRPr sz="2400">
                <a:solidFill>
                  <a:schemeClr val="bg1"/>
                </a:solidFill>
              </a:defRPr>
            </a:lvl4pPr>
            <a:lvl5pPr marL="1147762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708992-CA04-0B41-8431-5C526EAC6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419" y="1344168"/>
            <a:ext cx="3030537" cy="5029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88925" indent="0">
              <a:buNone/>
              <a:defRPr sz="1800">
                <a:solidFill>
                  <a:schemeClr val="bg1"/>
                </a:solidFill>
              </a:defRPr>
            </a:lvl2pPr>
            <a:lvl3pPr marL="579437" indent="0">
              <a:buNone/>
              <a:defRPr sz="1800">
                <a:solidFill>
                  <a:schemeClr val="bg1"/>
                </a:solidFill>
              </a:defRPr>
            </a:lvl3pPr>
            <a:lvl4pPr marL="857250" indent="0">
              <a:buNone/>
              <a:defRPr sz="1800">
                <a:solidFill>
                  <a:schemeClr val="bg1"/>
                </a:solidFill>
              </a:defRPr>
            </a:lvl4pPr>
            <a:lvl5pPr marL="1147762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00AEB0-A360-3546-A26B-8DF0DB3BB70C}"/>
              </a:ext>
            </a:extLst>
          </p:cNvPr>
          <p:cNvSpPr txBox="1"/>
          <p:nvPr userDrawn="1"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B31594-D1F1-480C-AC36-6580472754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546" y="6536591"/>
            <a:ext cx="1132408" cy="1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51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 Left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13F63F-B2C5-9046-B1BF-7A404CB99EE6}"/>
              </a:ext>
            </a:extLst>
          </p:cNvPr>
          <p:cNvSpPr/>
          <p:nvPr userDrawn="1"/>
        </p:nvSpPr>
        <p:spPr>
          <a:xfrm>
            <a:off x="-50622" y="-3350"/>
            <a:ext cx="4204408" cy="6861349"/>
          </a:xfrm>
          <a:custGeom>
            <a:avLst/>
            <a:gdLst>
              <a:gd name="connsiteX0" fmla="*/ 0 w 3519377"/>
              <a:gd name="connsiteY0" fmla="*/ 0 h 6858000"/>
              <a:gd name="connsiteX1" fmla="*/ 3519377 w 3519377"/>
              <a:gd name="connsiteY1" fmla="*/ 0 h 6858000"/>
              <a:gd name="connsiteX2" fmla="*/ 3519377 w 3519377"/>
              <a:gd name="connsiteY2" fmla="*/ 6858000 h 6858000"/>
              <a:gd name="connsiteX3" fmla="*/ 0 w 3519377"/>
              <a:gd name="connsiteY3" fmla="*/ 6858000 h 6858000"/>
              <a:gd name="connsiteX4" fmla="*/ 0 w 3519377"/>
              <a:gd name="connsiteY4" fmla="*/ 0 h 6858000"/>
              <a:gd name="connsiteX0" fmla="*/ 0 w 3519377"/>
              <a:gd name="connsiteY0" fmla="*/ 21265 h 6879265"/>
              <a:gd name="connsiteX1" fmla="*/ 3296094 w 3519377"/>
              <a:gd name="connsiteY1" fmla="*/ 0 h 6879265"/>
              <a:gd name="connsiteX2" fmla="*/ 3519377 w 3519377"/>
              <a:gd name="connsiteY2" fmla="*/ 6879265 h 6879265"/>
              <a:gd name="connsiteX3" fmla="*/ 0 w 3519377"/>
              <a:gd name="connsiteY3" fmla="*/ 6879265 h 6879265"/>
              <a:gd name="connsiteX4" fmla="*/ 0 w 3519377"/>
              <a:gd name="connsiteY4" fmla="*/ 21265 h 6879265"/>
              <a:gd name="connsiteX0" fmla="*/ 0 w 4082903"/>
              <a:gd name="connsiteY0" fmla="*/ 21265 h 6889897"/>
              <a:gd name="connsiteX1" fmla="*/ 3296094 w 4082903"/>
              <a:gd name="connsiteY1" fmla="*/ 0 h 6889897"/>
              <a:gd name="connsiteX2" fmla="*/ 4082903 w 4082903"/>
              <a:gd name="connsiteY2" fmla="*/ 6889897 h 6889897"/>
              <a:gd name="connsiteX3" fmla="*/ 0 w 4082903"/>
              <a:gd name="connsiteY3" fmla="*/ 6879265 h 6889897"/>
              <a:gd name="connsiteX4" fmla="*/ 0 w 4082903"/>
              <a:gd name="connsiteY4" fmla="*/ 21265 h 6889897"/>
              <a:gd name="connsiteX0" fmla="*/ 0 w 4082903"/>
              <a:gd name="connsiteY0" fmla="*/ 11838 h 6880470"/>
              <a:gd name="connsiteX1" fmla="*/ 3201826 w 4082903"/>
              <a:gd name="connsiteY1" fmla="*/ 0 h 6880470"/>
              <a:gd name="connsiteX2" fmla="*/ 4082903 w 4082903"/>
              <a:gd name="connsiteY2" fmla="*/ 6880470 h 6880470"/>
              <a:gd name="connsiteX3" fmla="*/ 0 w 4082903"/>
              <a:gd name="connsiteY3" fmla="*/ 6869838 h 6880470"/>
              <a:gd name="connsiteX4" fmla="*/ 0 w 4082903"/>
              <a:gd name="connsiteY4" fmla="*/ 11838 h 6880470"/>
              <a:gd name="connsiteX0" fmla="*/ 0 w 4082903"/>
              <a:gd name="connsiteY0" fmla="*/ 0 h 6868632"/>
              <a:gd name="connsiteX1" fmla="*/ 3173473 w 4082903"/>
              <a:gd name="connsiteY1" fmla="*/ 9427 h 6868632"/>
              <a:gd name="connsiteX2" fmla="*/ 4082903 w 4082903"/>
              <a:gd name="connsiteY2" fmla="*/ 6868632 h 6868632"/>
              <a:gd name="connsiteX3" fmla="*/ 0 w 4082903"/>
              <a:gd name="connsiteY3" fmla="*/ 6858000 h 6868632"/>
              <a:gd name="connsiteX4" fmla="*/ 0 w 4082903"/>
              <a:gd name="connsiteY4" fmla="*/ 0 h 6868632"/>
              <a:gd name="connsiteX0" fmla="*/ 0 w 4082903"/>
              <a:gd name="connsiteY0" fmla="*/ 11839 h 6880471"/>
              <a:gd name="connsiteX1" fmla="*/ 3180562 w 4082903"/>
              <a:gd name="connsiteY1" fmla="*/ 0 h 6880471"/>
              <a:gd name="connsiteX2" fmla="*/ 4082903 w 4082903"/>
              <a:gd name="connsiteY2" fmla="*/ 6880471 h 6880471"/>
              <a:gd name="connsiteX3" fmla="*/ 0 w 4082903"/>
              <a:gd name="connsiteY3" fmla="*/ 6869839 h 6880471"/>
              <a:gd name="connsiteX4" fmla="*/ 0 w 4082903"/>
              <a:gd name="connsiteY4" fmla="*/ 11839 h 6880471"/>
              <a:gd name="connsiteX0" fmla="*/ 0 w 4082903"/>
              <a:gd name="connsiteY0" fmla="*/ 0 h 6868632"/>
              <a:gd name="connsiteX1" fmla="*/ 3173474 w 4082903"/>
              <a:gd name="connsiteY1" fmla="*/ 9426 h 6868632"/>
              <a:gd name="connsiteX2" fmla="*/ 4082903 w 4082903"/>
              <a:gd name="connsiteY2" fmla="*/ 6868632 h 6868632"/>
              <a:gd name="connsiteX3" fmla="*/ 0 w 4082903"/>
              <a:gd name="connsiteY3" fmla="*/ 6858000 h 6868632"/>
              <a:gd name="connsiteX4" fmla="*/ 0 w 4082903"/>
              <a:gd name="connsiteY4" fmla="*/ 0 h 6868632"/>
              <a:gd name="connsiteX0" fmla="*/ 0 w 4082903"/>
              <a:gd name="connsiteY0" fmla="*/ 4751 h 6873383"/>
              <a:gd name="connsiteX1" fmla="*/ 3152209 w 4082903"/>
              <a:gd name="connsiteY1" fmla="*/ 0 h 6873383"/>
              <a:gd name="connsiteX2" fmla="*/ 4082903 w 4082903"/>
              <a:gd name="connsiteY2" fmla="*/ 6873383 h 6873383"/>
              <a:gd name="connsiteX3" fmla="*/ 0 w 4082903"/>
              <a:gd name="connsiteY3" fmla="*/ 6862751 h 6873383"/>
              <a:gd name="connsiteX4" fmla="*/ 0 w 4082903"/>
              <a:gd name="connsiteY4" fmla="*/ 4751 h 6873383"/>
              <a:gd name="connsiteX0" fmla="*/ 0 w 4082903"/>
              <a:gd name="connsiteY0" fmla="*/ 0 h 6868632"/>
              <a:gd name="connsiteX1" fmla="*/ 3180563 w 4082903"/>
              <a:gd name="connsiteY1" fmla="*/ 16514 h 6868632"/>
              <a:gd name="connsiteX2" fmla="*/ 4082903 w 4082903"/>
              <a:gd name="connsiteY2" fmla="*/ 6868632 h 6868632"/>
              <a:gd name="connsiteX3" fmla="*/ 0 w 4082903"/>
              <a:gd name="connsiteY3" fmla="*/ 6858000 h 6868632"/>
              <a:gd name="connsiteX4" fmla="*/ 0 w 4082903"/>
              <a:gd name="connsiteY4" fmla="*/ 0 h 6868632"/>
              <a:gd name="connsiteX0" fmla="*/ 0 w 4082903"/>
              <a:gd name="connsiteY0" fmla="*/ 0 h 6868632"/>
              <a:gd name="connsiteX1" fmla="*/ 3201828 w 4082903"/>
              <a:gd name="connsiteY1" fmla="*/ 9425 h 6868632"/>
              <a:gd name="connsiteX2" fmla="*/ 4082903 w 4082903"/>
              <a:gd name="connsiteY2" fmla="*/ 6868632 h 6868632"/>
              <a:gd name="connsiteX3" fmla="*/ 0 w 4082903"/>
              <a:gd name="connsiteY3" fmla="*/ 6858000 h 6868632"/>
              <a:gd name="connsiteX4" fmla="*/ 0 w 4082903"/>
              <a:gd name="connsiteY4" fmla="*/ 0 h 6868632"/>
              <a:gd name="connsiteX0" fmla="*/ 0 w 4082903"/>
              <a:gd name="connsiteY0" fmla="*/ 0 h 6868632"/>
              <a:gd name="connsiteX1" fmla="*/ 3180563 w 4082903"/>
              <a:gd name="connsiteY1" fmla="*/ 2336 h 6868632"/>
              <a:gd name="connsiteX2" fmla="*/ 4082903 w 4082903"/>
              <a:gd name="connsiteY2" fmla="*/ 6868632 h 6868632"/>
              <a:gd name="connsiteX3" fmla="*/ 0 w 4082903"/>
              <a:gd name="connsiteY3" fmla="*/ 6858000 h 6868632"/>
              <a:gd name="connsiteX4" fmla="*/ 0 w 4082903"/>
              <a:gd name="connsiteY4" fmla="*/ 0 h 6868632"/>
              <a:gd name="connsiteX0" fmla="*/ 0 w 4082903"/>
              <a:gd name="connsiteY0" fmla="*/ 11841 h 6880473"/>
              <a:gd name="connsiteX1" fmla="*/ 3173475 w 4082903"/>
              <a:gd name="connsiteY1" fmla="*/ 0 h 6880473"/>
              <a:gd name="connsiteX2" fmla="*/ 4082903 w 4082903"/>
              <a:gd name="connsiteY2" fmla="*/ 6880473 h 6880473"/>
              <a:gd name="connsiteX3" fmla="*/ 0 w 4082903"/>
              <a:gd name="connsiteY3" fmla="*/ 6869841 h 6880473"/>
              <a:gd name="connsiteX4" fmla="*/ 0 w 4082903"/>
              <a:gd name="connsiteY4" fmla="*/ 11841 h 6880473"/>
              <a:gd name="connsiteX0" fmla="*/ 0 w 4082903"/>
              <a:gd name="connsiteY0" fmla="*/ 0 h 6868632"/>
              <a:gd name="connsiteX1" fmla="*/ 3173475 w 4082903"/>
              <a:gd name="connsiteY1" fmla="*/ 9424 h 6868632"/>
              <a:gd name="connsiteX2" fmla="*/ 4082903 w 4082903"/>
              <a:gd name="connsiteY2" fmla="*/ 6868632 h 6868632"/>
              <a:gd name="connsiteX3" fmla="*/ 0 w 4082903"/>
              <a:gd name="connsiteY3" fmla="*/ 6858000 h 6868632"/>
              <a:gd name="connsiteX4" fmla="*/ 0 w 4082903"/>
              <a:gd name="connsiteY4" fmla="*/ 0 h 6868632"/>
              <a:gd name="connsiteX0" fmla="*/ 0 w 4082903"/>
              <a:gd name="connsiteY0" fmla="*/ 11842 h 6880474"/>
              <a:gd name="connsiteX1" fmla="*/ 3173475 w 4082903"/>
              <a:gd name="connsiteY1" fmla="*/ 0 h 6880474"/>
              <a:gd name="connsiteX2" fmla="*/ 4082903 w 4082903"/>
              <a:gd name="connsiteY2" fmla="*/ 6880474 h 6880474"/>
              <a:gd name="connsiteX3" fmla="*/ 0 w 4082903"/>
              <a:gd name="connsiteY3" fmla="*/ 6869842 h 6880474"/>
              <a:gd name="connsiteX4" fmla="*/ 0 w 4082903"/>
              <a:gd name="connsiteY4" fmla="*/ 11842 h 6880474"/>
              <a:gd name="connsiteX0" fmla="*/ 0 w 4082903"/>
              <a:gd name="connsiteY0" fmla="*/ 0 h 6868632"/>
              <a:gd name="connsiteX1" fmla="*/ 3194740 w 4082903"/>
              <a:gd name="connsiteY1" fmla="*/ 9423 h 6868632"/>
              <a:gd name="connsiteX2" fmla="*/ 4082903 w 4082903"/>
              <a:gd name="connsiteY2" fmla="*/ 6868632 h 6868632"/>
              <a:gd name="connsiteX3" fmla="*/ 0 w 4082903"/>
              <a:gd name="connsiteY3" fmla="*/ 6858000 h 6868632"/>
              <a:gd name="connsiteX4" fmla="*/ 0 w 4082903"/>
              <a:gd name="connsiteY4" fmla="*/ 0 h 6868632"/>
              <a:gd name="connsiteX0" fmla="*/ 0 w 4082903"/>
              <a:gd name="connsiteY0" fmla="*/ 4754 h 6873386"/>
              <a:gd name="connsiteX1" fmla="*/ 3102591 w 4082903"/>
              <a:gd name="connsiteY1" fmla="*/ 0 h 6873386"/>
              <a:gd name="connsiteX2" fmla="*/ 4082903 w 4082903"/>
              <a:gd name="connsiteY2" fmla="*/ 6873386 h 6873386"/>
              <a:gd name="connsiteX3" fmla="*/ 0 w 4082903"/>
              <a:gd name="connsiteY3" fmla="*/ 6862754 h 6873386"/>
              <a:gd name="connsiteX4" fmla="*/ 0 w 4082903"/>
              <a:gd name="connsiteY4" fmla="*/ 4754 h 6873386"/>
              <a:gd name="connsiteX0" fmla="*/ 0 w 4082903"/>
              <a:gd name="connsiteY0" fmla="*/ 0 h 6876743"/>
              <a:gd name="connsiteX1" fmla="*/ 3102591 w 4082903"/>
              <a:gd name="connsiteY1" fmla="*/ 3357 h 6876743"/>
              <a:gd name="connsiteX2" fmla="*/ 4082903 w 4082903"/>
              <a:gd name="connsiteY2" fmla="*/ 6876743 h 6876743"/>
              <a:gd name="connsiteX3" fmla="*/ 0 w 4082903"/>
              <a:gd name="connsiteY3" fmla="*/ 6866111 h 6876743"/>
              <a:gd name="connsiteX4" fmla="*/ 0 w 4082903"/>
              <a:gd name="connsiteY4" fmla="*/ 0 h 6876743"/>
              <a:gd name="connsiteX0" fmla="*/ 7873 w 4090776"/>
              <a:gd name="connsiteY0" fmla="*/ 0 h 6876743"/>
              <a:gd name="connsiteX1" fmla="*/ 3110464 w 4090776"/>
              <a:gd name="connsiteY1" fmla="*/ 3357 h 6876743"/>
              <a:gd name="connsiteX2" fmla="*/ 4090776 w 4090776"/>
              <a:gd name="connsiteY2" fmla="*/ 6876743 h 6876743"/>
              <a:gd name="connsiteX3" fmla="*/ 0 w 4090776"/>
              <a:gd name="connsiteY3" fmla="*/ 6874221 h 6876743"/>
              <a:gd name="connsiteX4" fmla="*/ 7873 w 4090776"/>
              <a:gd name="connsiteY4" fmla="*/ 0 h 687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0776" h="6876743">
                <a:moveTo>
                  <a:pt x="7873" y="0"/>
                </a:moveTo>
                <a:lnTo>
                  <a:pt x="3110464" y="3357"/>
                </a:lnTo>
                <a:lnTo>
                  <a:pt x="4090776" y="6876743"/>
                </a:lnTo>
                <a:lnTo>
                  <a:pt x="0" y="6874221"/>
                </a:lnTo>
                <a:cubicBezTo>
                  <a:pt x="2624" y="4582814"/>
                  <a:pt x="5249" y="2291407"/>
                  <a:pt x="787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A05A4-F3EB-6B4F-9C52-7898E6A2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739" y="1"/>
            <a:ext cx="7828073" cy="12344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23EDC-154D-DA45-8798-65DE0F4A3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95DB13-4B14-D94C-828D-125244F197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52739" y="1344168"/>
            <a:ext cx="7828073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BDBFC-32CC-7E40-962A-19684CF264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4271" y="218485"/>
            <a:ext cx="3030832" cy="101659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88925" indent="0">
              <a:buNone/>
              <a:defRPr sz="2400">
                <a:solidFill>
                  <a:schemeClr val="bg1"/>
                </a:solidFill>
              </a:defRPr>
            </a:lvl2pPr>
            <a:lvl3pPr marL="579437" indent="0">
              <a:buNone/>
              <a:defRPr sz="2400">
                <a:solidFill>
                  <a:schemeClr val="bg1"/>
                </a:solidFill>
              </a:defRPr>
            </a:lvl3pPr>
            <a:lvl4pPr marL="857250" indent="0">
              <a:buNone/>
              <a:defRPr sz="2400">
                <a:solidFill>
                  <a:schemeClr val="bg1"/>
                </a:solidFill>
              </a:defRPr>
            </a:lvl4pPr>
            <a:lvl5pPr marL="1147762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708992-CA04-0B41-8431-5C526EAC6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419" y="1344168"/>
            <a:ext cx="3030537" cy="5029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288925" indent="0">
              <a:buNone/>
              <a:defRPr sz="1800">
                <a:solidFill>
                  <a:schemeClr val="bg1"/>
                </a:solidFill>
              </a:defRPr>
            </a:lvl2pPr>
            <a:lvl3pPr marL="579437" indent="0">
              <a:buNone/>
              <a:defRPr sz="1800">
                <a:solidFill>
                  <a:schemeClr val="bg1"/>
                </a:solidFill>
              </a:defRPr>
            </a:lvl3pPr>
            <a:lvl4pPr marL="857250" indent="0">
              <a:buNone/>
              <a:defRPr sz="1800">
                <a:solidFill>
                  <a:schemeClr val="bg1"/>
                </a:solidFill>
              </a:defRPr>
            </a:lvl4pPr>
            <a:lvl5pPr marL="1147762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00AEB0-A360-3546-A26B-8DF0DB3BB70C}"/>
              </a:ext>
            </a:extLst>
          </p:cNvPr>
          <p:cNvSpPr txBox="1"/>
          <p:nvPr userDrawn="1"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90059D-AC2D-43C0-A2FC-9F39C3BDE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546" y="6536591"/>
            <a:ext cx="1132408" cy="1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1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 Right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04297DC3-2E4A-5247-8D26-F45BBFD72D50}"/>
              </a:ext>
            </a:extLst>
          </p:cNvPr>
          <p:cNvSpPr/>
          <p:nvPr userDrawn="1"/>
        </p:nvSpPr>
        <p:spPr>
          <a:xfrm flipH="1">
            <a:off x="7992745" y="-3350"/>
            <a:ext cx="4206240" cy="6861349"/>
          </a:xfrm>
          <a:custGeom>
            <a:avLst/>
            <a:gdLst>
              <a:gd name="connsiteX0" fmla="*/ 0 w 3519377"/>
              <a:gd name="connsiteY0" fmla="*/ 0 h 6858000"/>
              <a:gd name="connsiteX1" fmla="*/ 3519377 w 3519377"/>
              <a:gd name="connsiteY1" fmla="*/ 0 h 6858000"/>
              <a:gd name="connsiteX2" fmla="*/ 3519377 w 3519377"/>
              <a:gd name="connsiteY2" fmla="*/ 6858000 h 6858000"/>
              <a:gd name="connsiteX3" fmla="*/ 0 w 3519377"/>
              <a:gd name="connsiteY3" fmla="*/ 6858000 h 6858000"/>
              <a:gd name="connsiteX4" fmla="*/ 0 w 3519377"/>
              <a:gd name="connsiteY4" fmla="*/ 0 h 6858000"/>
              <a:gd name="connsiteX0" fmla="*/ 0 w 3519377"/>
              <a:gd name="connsiteY0" fmla="*/ 21265 h 6879265"/>
              <a:gd name="connsiteX1" fmla="*/ 3296094 w 3519377"/>
              <a:gd name="connsiteY1" fmla="*/ 0 h 6879265"/>
              <a:gd name="connsiteX2" fmla="*/ 3519377 w 3519377"/>
              <a:gd name="connsiteY2" fmla="*/ 6879265 h 6879265"/>
              <a:gd name="connsiteX3" fmla="*/ 0 w 3519377"/>
              <a:gd name="connsiteY3" fmla="*/ 6879265 h 6879265"/>
              <a:gd name="connsiteX4" fmla="*/ 0 w 3519377"/>
              <a:gd name="connsiteY4" fmla="*/ 21265 h 6879265"/>
              <a:gd name="connsiteX0" fmla="*/ 0 w 4082903"/>
              <a:gd name="connsiteY0" fmla="*/ 21265 h 6889897"/>
              <a:gd name="connsiteX1" fmla="*/ 3296094 w 4082903"/>
              <a:gd name="connsiteY1" fmla="*/ 0 h 6889897"/>
              <a:gd name="connsiteX2" fmla="*/ 4082903 w 4082903"/>
              <a:gd name="connsiteY2" fmla="*/ 6889897 h 6889897"/>
              <a:gd name="connsiteX3" fmla="*/ 0 w 4082903"/>
              <a:gd name="connsiteY3" fmla="*/ 6879265 h 6889897"/>
              <a:gd name="connsiteX4" fmla="*/ 0 w 4082903"/>
              <a:gd name="connsiteY4" fmla="*/ 21265 h 6889897"/>
              <a:gd name="connsiteX0" fmla="*/ 0 w 4082903"/>
              <a:gd name="connsiteY0" fmla="*/ 11838 h 6880470"/>
              <a:gd name="connsiteX1" fmla="*/ 3201826 w 4082903"/>
              <a:gd name="connsiteY1" fmla="*/ 0 h 6880470"/>
              <a:gd name="connsiteX2" fmla="*/ 4082903 w 4082903"/>
              <a:gd name="connsiteY2" fmla="*/ 6880470 h 6880470"/>
              <a:gd name="connsiteX3" fmla="*/ 0 w 4082903"/>
              <a:gd name="connsiteY3" fmla="*/ 6869838 h 6880470"/>
              <a:gd name="connsiteX4" fmla="*/ 0 w 4082903"/>
              <a:gd name="connsiteY4" fmla="*/ 11838 h 6880470"/>
              <a:gd name="connsiteX0" fmla="*/ 0 w 4082903"/>
              <a:gd name="connsiteY0" fmla="*/ 0 h 6868632"/>
              <a:gd name="connsiteX1" fmla="*/ 3173473 w 4082903"/>
              <a:gd name="connsiteY1" fmla="*/ 9427 h 6868632"/>
              <a:gd name="connsiteX2" fmla="*/ 4082903 w 4082903"/>
              <a:gd name="connsiteY2" fmla="*/ 6868632 h 6868632"/>
              <a:gd name="connsiteX3" fmla="*/ 0 w 4082903"/>
              <a:gd name="connsiteY3" fmla="*/ 6858000 h 6868632"/>
              <a:gd name="connsiteX4" fmla="*/ 0 w 4082903"/>
              <a:gd name="connsiteY4" fmla="*/ 0 h 6868632"/>
              <a:gd name="connsiteX0" fmla="*/ 0 w 4082903"/>
              <a:gd name="connsiteY0" fmla="*/ 11839 h 6880471"/>
              <a:gd name="connsiteX1" fmla="*/ 3180562 w 4082903"/>
              <a:gd name="connsiteY1" fmla="*/ 0 h 6880471"/>
              <a:gd name="connsiteX2" fmla="*/ 4082903 w 4082903"/>
              <a:gd name="connsiteY2" fmla="*/ 6880471 h 6880471"/>
              <a:gd name="connsiteX3" fmla="*/ 0 w 4082903"/>
              <a:gd name="connsiteY3" fmla="*/ 6869839 h 6880471"/>
              <a:gd name="connsiteX4" fmla="*/ 0 w 4082903"/>
              <a:gd name="connsiteY4" fmla="*/ 11839 h 6880471"/>
              <a:gd name="connsiteX0" fmla="*/ 0 w 4082903"/>
              <a:gd name="connsiteY0" fmla="*/ 0 h 6868632"/>
              <a:gd name="connsiteX1" fmla="*/ 3173474 w 4082903"/>
              <a:gd name="connsiteY1" fmla="*/ 9426 h 6868632"/>
              <a:gd name="connsiteX2" fmla="*/ 4082903 w 4082903"/>
              <a:gd name="connsiteY2" fmla="*/ 6868632 h 6868632"/>
              <a:gd name="connsiteX3" fmla="*/ 0 w 4082903"/>
              <a:gd name="connsiteY3" fmla="*/ 6858000 h 6868632"/>
              <a:gd name="connsiteX4" fmla="*/ 0 w 4082903"/>
              <a:gd name="connsiteY4" fmla="*/ 0 h 6868632"/>
              <a:gd name="connsiteX0" fmla="*/ 0 w 4082903"/>
              <a:gd name="connsiteY0" fmla="*/ 4751 h 6873383"/>
              <a:gd name="connsiteX1" fmla="*/ 3152209 w 4082903"/>
              <a:gd name="connsiteY1" fmla="*/ 0 h 6873383"/>
              <a:gd name="connsiteX2" fmla="*/ 4082903 w 4082903"/>
              <a:gd name="connsiteY2" fmla="*/ 6873383 h 6873383"/>
              <a:gd name="connsiteX3" fmla="*/ 0 w 4082903"/>
              <a:gd name="connsiteY3" fmla="*/ 6862751 h 6873383"/>
              <a:gd name="connsiteX4" fmla="*/ 0 w 4082903"/>
              <a:gd name="connsiteY4" fmla="*/ 4751 h 6873383"/>
              <a:gd name="connsiteX0" fmla="*/ 0 w 4082903"/>
              <a:gd name="connsiteY0" fmla="*/ 0 h 6868632"/>
              <a:gd name="connsiteX1" fmla="*/ 3180563 w 4082903"/>
              <a:gd name="connsiteY1" fmla="*/ 16514 h 6868632"/>
              <a:gd name="connsiteX2" fmla="*/ 4082903 w 4082903"/>
              <a:gd name="connsiteY2" fmla="*/ 6868632 h 6868632"/>
              <a:gd name="connsiteX3" fmla="*/ 0 w 4082903"/>
              <a:gd name="connsiteY3" fmla="*/ 6858000 h 6868632"/>
              <a:gd name="connsiteX4" fmla="*/ 0 w 4082903"/>
              <a:gd name="connsiteY4" fmla="*/ 0 h 6868632"/>
              <a:gd name="connsiteX0" fmla="*/ 0 w 4082903"/>
              <a:gd name="connsiteY0" fmla="*/ 0 h 6868632"/>
              <a:gd name="connsiteX1" fmla="*/ 3201828 w 4082903"/>
              <a:gd name="connsiteY1" fmla="*/ 9425 h 6868632"/>
              <a:gd name="connsiteX2" fmla="*/ 4082903 w 4082903"/>
              <a:gd name="connsiteY2" fmla="*/ 6868632 h 6868632"/>
              <a:gd name="connsiteX3" fmla="*/ 0 w 4082903"/>
              <a:gd name="connsiteY3" fmla="*/ 6858000 h 6868632"/>
              <a:gd name="connsiteX4" fmla="*/ 0 w 4082903"/>
              <a:gd name="connsiteY4" fmla="*/ 0 h 6868632"/>
              <a:gd name="connsiteX0" fmla="*/ 0 w 4082903"/>
              <a:gd name="connsiteY0" fmla="*/ 0 h 6868632"/>
              <a:gd name="connsiteX1" fmla="*/ 3180563 w 4082903"/>
              <a:gd name="connsiteY1" fmla="*/ 2336 h 6868632"/>
              <a:gd name="connsiteX2" fmla="*/ 4082903 w 4082903"/>
              <a:gd name="connsiteY2" fmla="*/ 6868632 h 6868632"/>
              <a:gd name="connsiteX3" fmla="*/ 0 w 4082903"/>
              <a:gd name="connsiteY3" fmla="*/ 6858000 h 6868632"/>
              <a:gd name="connsiteX4" fmla="*/ 0 w 4082903"/>
              <a:gd name="connsiteY4" fmla="*/ 0 h 6868632"/>
              <a:gd name="connsiteX0" fmla="*/ 0 w 4082903"/>
              <a:gd name="connsiteY0" fmla="*/ 11841 h 6880473"/>
              <a:gd name="connsiteX1" fmla="*/ 3173475 w 4082903"/>
              <a:gd name="connsiteY1" fmla="*/ 0 h 6880473"/>
              <a:gd name="connsiteX2" fmla="*/ 4082903 w 4082903"/>
              <a:gd name="connsiteY2" fmla="*/ 6880473 h 6880473"/>
              <a:gd name="connsiteX3" fmla="*/ 0 w 4082903"/>
              <a:gd name="connsiteY3" fmla="*/ 6869841 h 6880473"/>
              <a:gd name="connsiteX4" fmla="*/ 0 w 4082903"/>
              <a:gd name="connsiteY4" fmla="*/ 11841 h 6880473"/>
              <a:gd name="connsiteX0" fmla="*/ 0 w 4082903"/>
              <a:gd name="connsiteY0" fmla="*/ 0 h 6868632"/>
              <a:gd name="connsiteX1" fmla="*/ 3173475 w 4082903"/>
              <a:gd name="connsiteY1" fmla="*/ 9424 h 6868632"/>
              <a:gd name="connsiteX2" fmla="*/ 4082903 w 4082903"/>
              <a:gd name="connsiteY2" fmla="*/ 6868632 h 6868632"/>
              <a:gd name="connsiteX3" fmla="*/ 0 w 4082903"/>
              <a:gd name="connsiteY3" fmla="*/ 6858000 h 6868632"/>
              <a:gd name="connsiteX4" fmla="*/ 0 w 4082903"/>
              <a:gd name="connsiteY4" fmla="*/ 0 h 6868632"/>
              <a:gd name="connsiteX0" fmla="*/ 0 w 4082903"/>
              <a:gd name="connsiteY0" fmla="*/ 11842 h 6880474"/>
              <a:gd name="connsiteX1" fmla="*/ 3173475 w 4082903"/>
              <a:gd name="connsiteY1" fmla="*/ 0 h 6880474"/>
              <a:gd name="connsiteX2" fmla="*/ 4082903 w 4082903"/>
              <a:gd name="connsiteY2" fmla="*/ 6880474 h 6880474"/>
              <a:gd name="connsiteX3" fmla="*/ 0 w 4082903"/>
              <a:gd name="connsiteY3" fmla="*/ 6869842 h 6880474"/>
              <a:gd name="connsiteX4" fmla="*/ 0 w 4082903"/>
              <a:gd name="connsiteY4" fmla="*/ 11842 h 6880474"/>
              <a:gd name="connsiteX0" fmla="*/ 0 w 4082903"/>
              <a:gd name="connsiteY0" fmla="*/ 0 h 6868632"/>
              <a:gd name="connsiteX1" fmla="*/ 3194740 w 4082903"/>
              <a:gd name="connsiteY1" fmla="*/ 9423 h 6868632"/>
              <a:gd name="connsiteX2" fmla="*/ 4082903 w 4082903"/>
              <a:gd name="connsiteY2" fmla="*/ 6868632 h 6868632"/>
              <a:gd name="connsiteX3" fmla="*/ 0 w 4082903"/>
              <a:gd name="connsiteY3" fmla="*/ 6858000 h 6868632"/>
              <a:gd name="connsiteX4" fmla="*/ 0 w 4082903"/>
              <a:gd name="connsiteY4" fmla="*/ 0 h 6868632"/>
              <a:gd name="connsiteX0" fmla="*/ 0 w 4082903"/>
              <a:gd name="connsiteY0" fmla="*/ 4754 h 6873386"/>
              <a:gd name="connsiteX1" fmla="*/ 3102591 w 4082903"/>
              <a:gd name="connsiteY1" fmla="*/ 0 h 6873386"/>
              <a:gd name="connsiteX2" fmla="*/ 4082903 w 4082903"/>
              <a:gd name="connsiteY2" fmla="*/ 6873386 h 6873386"/>
              <a:gd name="connsiteX3" fmla="*/ 0 w 4082903"/>
              <a:gd name="connsiteY3" fmla="*/ 6862754 h 6873386"/>
              <a:gd name="connsiteX4" fmla="*/ 0 w 4082903"/>
              <a:gd name="connsiteY4" fmla="*/ 4754 h 6873386"/>
              <a:gd name="connsiteX0" fmla="*/ 0 w 4082903"/>
              <a:gd name="connsiteY0" fmla="*/ 0 h 6876743"/>
              <a:gd name="connsiteX1" fmla="*/ 3102591 w 4082903"/>
              <a:gd name="connsiteY1" fmla="*/ 3357 h 6876743"/>
              <a:gd name="connsiteX2" fmla="*/ 4082903 w 4082903"/>
              <a:gd name="connsiteY2" fmla="*/ 6876743 h 6876743"/>
              <a:gd name="connsiteX3" fmla="*/ 0 w 4082903"/>
              <a:gd name="connsiteY3" fmla="*/ 6866111 h 6876743"/>
              <a:gd name="connsiteX4" fmla="*/ 0 w 4082903"/>
              <a:gd name="connsiteY4" fmla="*/ 0 h 6876743"/>
              <a:gd name="connsiteX0" fmla="*/ 7873 w 4090776"/>
              <a:gd name="connsiteY0" fmla="*/ 0 h 6876743"/>
              <a:gd name="connsiteX1" fmla="*/ 3110464 w 4090776"/>
              <a:gd name="connsiteY1" fmla="*/ 3357 h 6876743"/>
              <a:gd name="connsiteX2" fmla="*/ 4090776 w 4090776"/>
              <a:gd name="connsiteY2" fmla="*/ 6876743 h 6876743"/>
              <a:gd name="connsiteX3" fmla="*/ 0 w 4090776"/>
              <a:gd name="connsiteY3" fmla="*/ 6874221 h 6876743"/>
              <a:gd name="connsiteX4" fmla="*/ 7873 w 4090776"/>
              <a:gd name="connsiteY4" fmla="*/ 0 h 687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0776" h="6876743">
                <a:moveTo>
                  <a:pt x="7873" y="0"/>
                </a:moveTo>
                <a:lnTo>
                  <a:pt x="3110464" y="3357"/>
                </a:lnTo>
                <a:lnTo>
                  <a:pt x="4090776" y="6876743"/>
                </a:lnTo>
                <a:lnTo>
                  <a:pt x="0" y="6874221"/>
                </a:lnTo>
                <a:cubicBezTo>
                  <a:pt x="2624" y="4582814"/>
                  <a:pt x="5249" y="2291407"/>
                  <a:pt x="787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A05A4-F3EB-6B4F-9C52-7898E6A2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"/>
            <a:ext cx="7828073" cy="12344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23EDC-154D-DA45-8798-65DE0F4A3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95DB13-4B14-D94C-828D-125244F197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504" y="1344168"/>
            <a:ext cx="7828073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BDBFC-32CC-7E40-962A-19684CF264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13720" y="218485"/>
            <a:ext cx="3030832" cy="101659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88925" indent="0">
              <a:buNone/>
              <a:defRPr sz="2400">
                <a:solidFill>
                  <a:schemeClr val="bg1"/>
                </a:solidFill>
              </a:defRPr>
            </a:lvl2pPr>
            <a:lvl3pPr marL="579437" indent="0">
              <a:buNone/>
              <a:defRPr sz="2400">
                <a:solidFill>
                  <a:schemeClr val="bg1"/>
                </a:solidFill>
              </a:defRPr>
            </a:lvl3pPr>
            <a:lvl4pPr marL="857250" indent="0">
              <a:buNone/>
              <a:defRPr sz="2400">
                <a:solidFill>
                  <a:schemeClr val="bg1"/>
                </a:solidFill>
              </a:defRPr>
            </a:lvl4pPr>
            <a:lvl5pPr marL="1147762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708992-CA04-0B41-8431-5C526EAC6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13868" y="1344168"/>
            <a:ext cx="3030537" cy="5029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288925" indent="0">
              <a:buNone/>
              <a:defRPr sz="1800">
                <a:solidFill>
                  <a:schemeClr val="bg1"/>
                </a:solidFill>
              </a:defRPr>
            </a:lvl2pPr>
            <a:lvl3pPr marL="579437" indent="0">
              <a:buNone/>
              <a:defRPr sz="1800">
                <a:solidFill>
                  <a:schemeClr val="bg1"/>
                </a:solidFill>
              </a:defRPr>
            </a:lvl3pPr>
            <a:lvl4pPr marL="857250" indent="0">
              <a:buNone/>
              <a:defRPr sz="1800">
                <a:solidFill>
                  <a:schemeClr val="bg1"/>
                </a:solidFill>
              </a:defRPr>
            </a:lvl4pPr>
            <a:lvl5pPr marL="1147762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00AEB0-A360-3546-A26B-8DF0DB3BB70C}"/>
              </a:ext>
            </a:extLst>
          </p:cNvPr>
          <p:cNvSpPr txBox="1"/>
          <p:nvPr userDrawn="1"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0C3942-B776-46F0-A9E2-25DF49CC1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515" y="6480682"/>
            <a:ext cx="1169141" cy="20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02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89CBBD-B02F-C147-8ABB-329DCA3287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21B69-2946-4D56-BA4B-74FAA16BA4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522" y="2860547"/>
            <a:ext cx="6525781" cy="113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7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325B-5F41-464E-A5F5-A64967E5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4AC0F6-AB1D-6548-AD7F-A4BD69E342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6FA97E-CE42-2E42-93B1-141C26B20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013" y="1508760"/>
            <a:ext cx="10972800" cy="4846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2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hort Band: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luetexture2.jpg">
            <a:extLst>
              <a:ext uri="{FF2B5EF4-FFF2-40B4-BE49-F238E27FC236}">
                <a16:creationId xmlns:a16="http://schemas.microsoft.com/office/drawing/2014/main" id="{09C16596-3137-C148-89AA-598A3EBA6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70"/>
            <a:ext cx="12188952" cy="6441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4AC0F6-AB1D-6548-AD7F-A4BD69E342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6FA97E-CE42-2E42-93B1-141C26B20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013" y="1137694"/>
            <a:ext cx="10972800" cy="507757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B6BD4F-B4B7-3F4B-93E6-87837B318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"/>
            <a:ext cx="10972800" cy="642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6F6B0-EC34-DF4D-918B-1A96C7118FA3}"/>
              </a:ext>
            </a:extLst>
          </p:cNvPr>
          <p:cNvSpPr txBox="1"/>
          <p:nvPr userDrawn="1"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3E5D22-F7E9-4639-BB16-1FBB3736D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546" y="6536591"/>
            <a:ext cx="1132408" cy="1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0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Short Band: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3FD498-6653-4520-9C0A-FD636E737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4410"/>
            <a:ext cx="12188825" cy="6223590"/>
          </a:xfrm>
          <a:prstGeom prst="rect">
            <a:avLst/>
          </a:prstGeom>
        </p:spPr>
      </p:pic>
      <p:pic>
        <p:nvPicPr>
          <p:cNvPr id="9" name="bluetexture2.jpg">
            <a:extLst>
              <a:ext uri="{FF2B5EF4-FFF2-40B4-BE49-F238E27FC236}">
                <a16:creationId xmlns:a16="http://schemas.microsoft.com/office/drawing/2014/main" id="{09C16596-3137-C148-89AA-598A3EBA6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70"/>
            <a:ext cx="12188952" cy="6441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4AC0F6-AB1D-6548-AD7F-A4BD69E342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6FA97E-CE42-2E42-93B1-141C26B20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013" y="1137694"/>
            <a:ext cx="10972800" cy="507757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B6BD4F-B4B7-3F4B-93E6-87837B318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"/>
            <a:ext cx="10972800" cy="642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6F6B0-EC34-DF4D-918B-1A96C7118FA3}"/>
              </a:ext>
            </a:extLst>
          </p:cNvPr>
          <p:cNvSpPr txBox="1"/>
          <p:nvPr userDrawn="1"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3E5D22-F7E9-4639-BB16-1FBB3736DF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546" y="6536591"/>
            <a:ext cx="1132408" cy="1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9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hort_Band: Var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luetexture2.jpg">
            <a:extLst>
              <a:ext uri="{FF2B5EF4-FFF2-40B4-BE49-F238E27FC236}">
                <a16:creationId xmlns:a16="http://schemas.microsoft.com/office/drawing/2014/main" id="{BE1B4AA8-A81F-A941-9DE4-2944EA626B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70"/>
            <a:ext cx="12188952" cy="6441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05D3A3-EF22-3846-98C4-7A281BA80FC0}"/>
              </a:ext>
            </a:extLst>
          </p:cNvPr>
          <p:cNvSpPr txBox="1"/>
          <p:nvPr userDrawn="1"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8D3A8-C2A4-7547-9EAA-CECFBB13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1"/>
            <a:ext cx="10972800" cy="622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E989B-354E-434B-8037-73E28FE92C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BEE6A9-E693-364D-8214-2C354E4CF8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8013" y="1046922"/>
            <a:ext cx="10972800" cy="53081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DF8FB6-C669-4F69-B0F3-5336FA2B59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546" y="6536591"/>
            <a:ext cx="1132408" cy="1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6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hort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luetexture2.jpg">
            <a:extLst>
              <a:ext uri="{FF2B5EF4-FFF2-40B4-BE49-F238E27FC236}">
                <a16:creationId xmlns:a16="http://schemas.microsoft.com/office/drawing/2014/main" id="{09C16596-3137-C148-89AA-598A3EBA6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70"/>
            <a:ext cx="12188952" cy="6441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4AC0F6-AB1D-6548-AD7F-A4BD69E342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B6BD4F-B4B7-3F4B-93E6-87837B318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"/>
            <a:ext cx="10972800" cy="642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6F6B0-EC34-DF4D-918B-1A96C7118FA3}"/>
              </a:ext>
            </a:extLst>
          </p:cNvPr>
          <p:cNvSpPr txBox="1"/>
          <p:nvPr userDrawn="1"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35930A-F85A-4D5F-A762-B5E7912D05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546" y="6536591"/>
            <a:ext cx="1132408" cy="1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5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Var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D3A8-C2A4-7547-9EAA-CECFBB13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E989B-354E-434B-8037-73E28FE92C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BEE6A9-E693-364D-8214-2C354E4CF8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8013" y="1508759"/>
            <a:ext cx="10972800" cy="4846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2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ECCCD-DFCC-244C-9529-FB6BD5139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36727-F889-4743-8221-1808235F5A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7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luetexture2.jpg">
            <a:extLst>
              <a:ext uri="{FF2B5EF4-FFF2-40B4-BE49-F238E27FC236}">
                <a16:creationId xmlns:a16="http://schemas.microsoft.com/office/drawing/2014/main" id="{106687FD-D829-9043-9D73-BB1934CDEDD5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0" y="-1369"/>
            <a:ext cx="12188952" cy="123717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775077" y="6480682"/>
            <a:ext cx="63867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defRPr>
            </a:lvl1pPr>
          </a:lstStyle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037100-95A1-6945-AAB2-80D8E0992A0A}"/>
              </a:ext>
            </a:extLst>
          </p:cNvPr>
          <p:cNvSpPr txBox="1"/>
          <p:nvPr userDrawn="1"/>
        </p:nvSpPr>
        <p:spPr>
          <a:xfrm>
            <a:off x="0" y="6485672"/>
            <a:ext cx="1970314" cy="365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A1E15B5B-DEDC-FA47-B2F2-1A8E6834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1"/>
            <a:ext cx="10972800" cy="1234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655EF7C-F518-B341-8365-85A636866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504" y="1508760"/>
            <a:ext cx="109728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B4805-D104-4C17-9DE9-FC8B931C7AE6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546" y="6536591"/>
            <a:ext cx="1132408" cy="1979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0" r:id="rId2"/>
    <p:sldLayoutId id="2147483683" r:id="rId3"/>
    <p:sldLayoutId id="2147483699" r:id="rId4"/>
    <p:sldLayoutId id="2147483708" r:id="rId5"/>
    <p:sldLayoutId id="2147483700" r:id="rId6"/>
    <p:sldLayoutId id="2147483701" r:id="rId7"/>
    <p:sldLayoutId id="2147483682" r:id="rId8"/>
    <p:sldLayoutId id="2147483684" r:id="rId9"/>
    <p:sldLayoutId id="2147483685" r:id="rId10"/>
    <p:sldLayoutId id="2147483686" r:id="rId11"/>
    <p:sldLayoutId id="2147483698" r:id="rId12"/>
    <p:sldLayoutId id="2147483687" r:id="rId13"/>
    <p:sldLayoutId id="2147483702" r:id="rId14"/>
    <p:sldLayoutId id="2147483688" r:id="rId15"/>
    <p:sldLayoutId id="2147483709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0" r:id="rId2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300" b="0" i="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Calibri Light"/>
        </a:defRPr>
      </a:lvl1pPr>
    </p:titleStyle>
    <p:bodyStyle>
      <a:lvl1pPr marL="457200" indent="-457200" algn="l" defTabSz="457200" rtl="0" eaLnBrk="1" latinLnBrk="0" hangingPunct="1">
        <a:spcBef>
          <a:spcPts val="1320"/>
        </a:spcBef>
        <a:buFont typeface="Arial" panose="020B0604020202020204" pitchFamily="34" charset="0"/>
        <a:buChar char="•"/>
        <a:tabLst/>
        <a:defRPr sz="30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Calibri Light"/>
        </a:defRPr>
      </a:lvl1pPr>
      <a:lvl2pPr marL="746125" indent="-457200" algn="l" defTabSz="457200" rtl="0" eaLnBrk="1" latinLnBrk="0" hangingPunct="1">
        <a:spcBef>
          <a:spcPts val="132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922337" indent="-342900" algn="l" defTabSz="457200" rtl="0" eaLnBrk="1" latinLnBrk="0" hangingPunct="1">
        <a:spcBef>
          <a:spcPts val="132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200150" indent="-342900" algn="l" defTabSz="457200" rtl="0" eaLnBrk="1" latinLnBrk="0" hangingPunct="1">
        <a:spcBef>
          <a:spcPts val="132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490662" indent="-342900" algn="l" defTabSz="457200" rtl="0" eaLnBrk="1" latinLnBrk="0" hangingPunct="1">
        <a:spcBef>
          <a:spcPts val="132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709AC8-0A9F-E447-A082-94B21C34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Assessment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E97F1C8-98A5-E548-8B3A-FFD60F683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5136" y="3238495"/>
            <a:ext cx="6833535" cy="1964684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Process Automation Name:</a:t>
            </a:r>
          </a:p>
          <a:p>
            <a:pPr algn="l"/>
            <a:r>
              <a:rPr lang="en-US" sz="2000" dirty="0"/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290556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37AF8-6843-FE46-B907-256C8B7D9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5613C8-9EDE-494F-940E-E5CD871B8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539617"/>
              </p:ext>
            </p:extLst>
          </p:nvPr>
        </p:nvGraphicFramePr>
        <p:xfrm>
          <a:off x="519401" y="593713"/>
          <a:ext cx="9192769" cy="1958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1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488">
                <a:tc>
                  <a:txBody>
                    <a:bodyPr/>
                    <a:lstStyle/>
                    <a:p>
                      <a:r>
                        <a:rPr lang="en-GB" sz="1000" b="1" dirty="0"/>
                        <a:t>Process Automation</a:t>
                      </a:r>
                      <a:r>
                        <a:rPr lang="en-GB" sz="1000" b="1" baseline="0" dirty="0"/>
                        <a:t> Name </a:t>
                      </a:r>
                      <a:endParaRPr lang="en-GB" sz="1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105">
                <a:tc>
                  <a:txBody>
                    <a:bodyPr/>
                    <a:lstStyle/>
                    <a:p>
                      <a:r>
                        <a:rPr lang="en-GB" sz="1000" b="1" dirty="0"/>
                        <a:t>Executive Sponsor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093">
                <a:tc>
                  <a:txBody>
                    <a:bodyPr/>
                    <a:lstStyle/>
                    <a:p>
                      <a:r>
                        <a:rPr lang="en-GB" sz="1000" b="1" dirty="0"/>
                        <a:t>Process Analyst/Business Analyst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093">
                <a:tc>
                  <a:txBody>
                    <a:bodyPr/>
                    <a:lstStyle/>
                    <a:p>
                      <a:r>
                        <a:rPr lang="en-GB" sz="1000" b="1" dirty="0"/>
                        <a:t>Process Automation</a:t>
                      </a:r>
                      <a:r>
                        <a:rPr lang="en-GB" sz="1000" b="1" baseline="0" dirty="0"/>
                        <a:t> Reference </a:t>
                      </a:r>
                      <a:endParaRPr lang="en-GB" sz="1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157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Impacted Areas</a:t>
                      </a:r>
                    </a:p>
                    <a:p>
                      <a:endParaRPr lang="en-GB" sz="1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157">
                <a:tc>
                  <a:txBody>
                    <a:bodyPr/>
                    <a:lstStyle/>
                    <a:p>
                      <a:r>
                        <a:rPr lang="en-GB" sz="1000" b="1" dirty="0"/>
                        <a:t>Type of Automation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61489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DB5578-19A9-455B-A72D-4D2A701C1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25175"/>
              </p:ext>
            </p:extLst>
          </p:nvPr>
        </p:nvGraphicFramePr>
        <p:xfrm>
          <a:off x="519400" y="2862622"/>
          <a:ext cx="9190525" cy="11461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005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Description/Summary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277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1AC7545-61DE-429C-9508-EA485B5EC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738729"/>
              </p:ext>
            </p:extLst>
          </p:nvPr>
        </p:nvGraphicFramePr>
        <p:xfrm>
          <a:off x="519400" y="4008739"/>
          <a:ext cx="919276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7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5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433">
                <a:tc>
                  <a:txBody>
                    <a:bodyPr/>
                    <a:lstStyle/>
                    <a:p>
                      <a:r>
                        <a:rPr lang="en-GB" sz="1000" b="1" dirty="0"/>
                        <a:t>Impacts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433">
                <a:tc>
                  <a:txBody>
                    <a:bodyPr/>
                    <a:lstStyle/>
                    <a:p>
                      <a:r>
                        <a:rPr lang="en-GB" sz="1000" b="1" dirty="0"/>
                        <a:t>Considerations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33">
                <a:tc>
                  <a:txBody>
                    <a:bodyPr/>
                    <a:lstStyle/>
                    <a:p>
                      <a:r>
                        <a:rPr lang="en-GB" sz="1000" b="1" dirty="0"/>
                        <a:t>Risks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433">
                <a:tc>
                  <a:txBody>
                    <a:bodyPr/>
                    <a:lstStyle/>
                    <a:p>
                      <a:r>
                        <a:rPr lang="en-GB" sz="1000" b="1" dirty="0"/>
                        <a:t>Dependencies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0D8C29A-E15B-4C67-A23B-AF80E5C7F876}"/>
              </a:ext>
            </a:extLst>
          </p:cNvPr>
          <p:cNvSpPr txBox="1"/>
          <p:nvPr/>
        </p:nvSpPr>
        <p:spPr>
          <a:xfrm>
            <a:off x="413143" y="132048"/>
            <a:ext cx="542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20"/>
              </a:spcBef>
            </a:pPr>
            <a:r>
              <a:rPr lang="en-US" sz="2400" dirty="0">
                <a:solidFill>
                  <a:srgbClr val="0F4B8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Impact Assessment</a:t>
            </a:r>
            <a:endParaRPr lang="en-GB" sz="2400" dirty="0">
              <a:solidFill>
                <a:srgbClr val="0F4B8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28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37AF8-6843-FE46-B907-256C8B7D9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9DBADA-7FAB-4B57-ADB1-BBAFC6C19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235196"/>
              </p:ext>
            </p:extLst>
          </p:nvPr>
        </p:nvGraphicFramePr>
        <p:xfrm>
          <a:off x="579107" y="927027"/>
          <a:ext cx="3341523" cy="2292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029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Benefit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Value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Rating 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39">
                <a:tc>
                  <a:txBody>
                    <a:bodyPr/>
                    <a:lstStyle/>
                    <a:p>
                      <a:r>
                        <a:rPr lang="en-GB" sz="1000" b="1" dirty="0"/>
                        <a:t>Cost Savings/ Hours 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39">
                <a:tc>
                  <a:txBody>
                    <a:bodyPr/>
                    <a:lstStyle/>
                    <a:p>
                      <a:r>
                        <a:rPr lang="en-GB" sz="1000" b="1" dirty="0"/>
                        <a:t>Revenue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39">
                <a:tc>
                  <a:txBody>
                    <a:bodyPr/>
                    <a:lstStyle/>
                    <a:p>
                      <a:r>
                        <a:rPr lang="en-GB" sz="1000" b="1" dirty="0"/>
                        <a:t>Risk Reduction/ 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9">
                <a:tc>
                  <a:txBody>
                    <a:bodyPr/>
                    <a:lstStyle/>
                    <a:p>
                      <a:r>
                        <a:rPr lang="en-GB" sz="1000" b="1" dirty="0"/>
                        <a:t>Process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321">
                <a:tc>
                  <a:txBody>
                    <a:bodyPr/>
                    <a:lstStyle/>
                    <a:p>
                      <a:r>
                        <a:rPr lang="en-GB" sz="1000" b="1" dirty="0"/>
                        <a:t>Process Run Expectancy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B64CC8-AACE-4FF5-9E36-78C873130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577235"/>
              </p:ext>
            </p:extLst>
          </p:nvPr>
        </p:nvGraphicFramePr>
        <p:xfrm>
          <a:off x="4586455" y="927027"/>
          <a:ext cx="6249589" cy="21340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1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478">
                <a:tc gridSpan="4"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RATING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478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478">
                <a:tc>
                  <a:txBody>
                    <a:bodyPr/>
                    <a:lstStyle/>
                    <a:p>
                      <a:r>
                        <a:rPr lang="en-GB" sz="1000" b="1" dirty="0"/>
                        <a:t>Cost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10+ FTE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2-9 FTE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Up to 2</a:t>
                      </a:r>
                      <a:r>
                        <a:rPr lang="en-GB" sz="1000" b="1" baseline="0" dirty="0"/>
                        <a:t> FTE</a:t>
                      </a:r>
                      <a:endParaRPr lang="en-GB" sz="1000" b="1" dirty="0"/>
                    </a:p>
                  </a:txBody>
                  <a:tcPr>
                    <a:solidFill>
                      <a:srgbClr val="92BE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527">
                <a:tc>
                  <a:txBody>
                    <a:bodyPr/>
                    <a:lstStyle/>
                    <a:p>
                      <a:r>
                        <a:rPr lang="en-GB" sz="1000" b="1" dirty="0"/>
                        <a:t>Hours back to Business (monthly)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&gt;= 1001</a:t>
                      </a:r>
                      <a:r>
                        <a:rPr lang="en-GB" sz="1000" b="1" baseline="0" dirty="0"/>
                        <a:t> hrs</a:t>
                      </a:r>
                      <a:endParaRPr lang="en-GB" sz="1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301-1000 hrs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&lt;</a:t>
                      </a:r>
                      <a:r>
                        <a:rPr lang="en-GB" sz="1000" b="1" baseline="0" dirty="0"/>
                        <a:t>= 300 hrs</a:t>
                      </a:r>
                      <a:endParaRPr lang="en-GB" sz="1000" b="1" dirty="0"/>
                    </a:p>
                  </a:txBody>
                  <a:tcPr>
                    <a:solidFill>
                      <a:srgbClr val="92BE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478">
                <a:tc>
                  <a:txBody>
                    <a:bodyPr/>
                    <a:lstStyle/>
                    <a:p>
                      <a:r>
                        <a:rPr lang="en-GB" sz="1000" b="1" dirty="0"/>
                        <a:t>Revenue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&gt;= £75000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£30,000-£74,999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Up to £30,000</a:t>
                      </a:r>
                    </a:p>
                  </a:txBody>
                  <a:tcPr>
                    <a:solidFill>
                      <a:srgbClr val="92BE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478">
                <a:tc>
                  <a:txBody>
                    <a:bodyPr/>
                    <a:lstStyle/>
                    <a:p>
                      <a:r>
                        <a:rPr lang="en-GB" sz="1000" b="1" dirty="0"/>
                        <a:t>Risk Reduction/Mitigation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&gt; 3 risks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2 – 3 risks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0-1 risks</a:t>
                      </a:r>
                    </a:p>
                  </a:txBody>
                  <a:tcPr>
                    <a:solidFill>
                      <a:srgbClr val="92BE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478">
                <a:tc>
                  <a:txBody>
                    <a:bodyPr/>
                    <a:lstStyle/>
                    <a:p>
                      <a:r>
                        <a:rPr lang="en-GB" sz="1000" b="1" dirty="0"/>
                        <a:t>Process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HIGH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MEDIUM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LOW</a:t>
                      </a:r>
                    </a:p>
                  </a:txBody>
                  <a:tcPr>
                    <a:solidFill>
                      <a:srgbClr val="92BE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527">
                <a:tc>
                  <a:txBody>
                    <a:bodyPr/>
                    <a:lstStyle/>
                    <a:p>
                      <a:r>
                        <a:rPr lang="en-GB" sz="1000" b="1" dirty="0"/>
                        <a:t>Process Run</a:t>
                      </a:r>
                      <a:r>
                        <a:rPr lang="en-GB" sz="1000" b="1" baseline="0" dirty="0"/>
                        <a:t> Expectancy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24+ Months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12</a:t>
                      </a:r>
                      <a:r>
                        <a:rPr lang="en-GB" sz="1000" b="1" baseline="0" dirty="0"/>
                        <a:t> – 24 Months</a:t>
                      </a:r>
                      <a:endParaRPr lang="en-GB" sz="1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12</a:t>
                      </a:r>
                      <a:r>
                        <a:rPr lang="en-GB" sz="1000" b="1" baseline="0" dirty="0"/>
                        <a:t> Months or Less </a:t>
                      </a:r>
                      <a:endParaRPr lang="en-GB" sz="1000" b="1" dirty="0"/>
                    </a:p>
                  </a:txBody>
                  <a:tcPr>
                    <a:solidFill>
                      <a:srgbClr val="92BE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0D8C29A-E15B-4C67-A23B-AF80E5C7F876}"/>
              </a:ext>
            </a:extLst>
          </p:cNvPr>
          <p:cNvSpPr txBox="1"/>
          <p:nvPr/>
        </p:nvSpPr>
        <p:spPr>
          <a:xfrm>
            <a:off x="510797" y="314865"/>
            <a:ext cx="542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20"/>
              </a:spcBef>
            </a:pPr>
            <a:r>
              <a:rPr lang="en-US" sz="2400" dirty="0">
                <a:solidFill>
                  <a:srgbClr val="0F4B8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Impact Process Assessment</a:t>
            </a:r>
            <a:endParaRPr lang="en-GB" sz="2400" dirty="0">
              <a:solidFill>
                <a:srgbClr val="0F4B8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E203B-F4C5-462D-A759-7D8FF2B7E243}"/>
              </a:ext>
            </a:extLst>
          </p:cNvPr>
          <p:cNvSpPr txBox="1"/>
          <p:nvPr/>
        </p:nvSpPr>
        <p:spPr>
          <a:xfrm>
            <a:off x="579107" y="3733875"/>
            <a:ext cx="1064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320"/>
              </a:spcBef>
            </a:pPr>
            <a:r>
              <a:rPr lang="en-GB" sz="2400" dirty="0">
                <a:solidFill>
                  <a:srgbClr val="0F4B8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*The values in the Rating table </a:t>
            </a:r>
            <a:r>
              <a:rPr lang="en-GB" sz="2400">
                <a:solidFill>
                  <a:srgbClr val="0F4B8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are examples and can </a:t>
            </a:r>
            <a:r>
              <a:rPr lang="en-GB" sz="2400" dirty="0">
                <a:solidFill>
                  <a:srgbClr val="0F4B8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 adjusted to suit your specific requirements</a:t>
            </a:r>
            <a:endParaRPr lang="en-US" sz="2400" dirty="0">
              <a:solidFill>
                <a:srgbClr val="0F4B8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9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6E8483-CA6C-114A-B0CA-1EB4A51A88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5891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Master wTrademark_New_eLearning_Graphics">
  <a:themeElements>
    <a:clrScheme name="BP-Colors-New">
      <a:dk1>
        <a:srgbClr val="0F4B8F"/>
      </a:dk1>
      <a:lt1>
        <a:srgbClr val="FFFFFF"/>
      </a:lt1>
      <a:dk2>
        <a:srgbClr val="0F7DC2"/>
      </a:dk2>
      <a:lt2>
        <a:srgbClr val="D5E3EF"/>
      </a:lt2>
      <a:accent1>
        <a:srgbClr val="2BADE3"/>
      </a:accent1>
      <a:accent2>
        <a:srgbClr val="F15F43"/>
      </a:accent2>
      <a:accent3>
        <a:srgbClr val="0F7DC2"/>
      </a:accent3>
      <a:accent4>
        <a:srgbClr val="0F4B8F"/>
      </a:accent4>
      <a:accent5>
        <a:srgbClr val="D5E3EF"/>
      </a:accent5>
      <a:accent6>
        <a:srgbClr val="B5442F"/>
      </a:accent6>
      <a:hlink>
        <a:srgbClr val="0F4B8F"/>
      </a:hlink>
      <a:folHlink>
        <a:srgbClr val="0F4B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1320"/>
          </a:spcBef>
          <a:defRPr sz="2400" dirty="0" err="1" smtClean="0">
            <a:solidFill>
              <a:schemeClr val="bg1"/>
            </a:solidFill>
            <a:latin typeface="Source Sans Pro" panose="020B0503030403020204" pitchFamily="34" charset="0"/>
            <a:ea typeface="Source Sans Pro" panose="020B0503030403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Bef>
            <a:spcPts val="1320"/>
          </a:spcBef>
          <a:defRPr sz="2400" dirty="0">
            <a:solidFill>
              <a:srgbClr val="0F4B8F"/>
            </a:solidFill>
            <a:latin typeface="Source Sans Pro" panose="020B0503030403020204" pitchFamily="34" charset="0"/>
            <a:ea typeface="Source Sans Pro" panose="020B0503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P PPT Template 7_10_2019.potx" id="{ADCEE629-DD92-4DB7-91D5-DDE5CACFF56A}" vid="{F627D565-91BB-4D31-8DB1-7756A0F22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3CD092993DA8448A628E03E93285F0" ma:contentTypeVersion="8" ma:contentTypeDescription="Create a new document." ma:contentTypeScope="" ma:versionID="951c93199d5775887b620e64f45b53e3">
  <xsd:schema xmlns:xsd="http://www.w3.org/2001/XMLSchema" xmlns:xs="http://www.w3.org/2001/XMLSchema" xmlns:p="http://schemas.microsoft.com/office/2006/metadata/properties" xmlns:ns3="d3179968-e1bf-40a8-9957-42238ac46389" xmlns:ns4="bbee65f8-c243-43dc-b53a-d35ae3801d68" targetNamespace="http://schemas.microsoft.com/office/2006/metadata/properties" ma:root="true" ma:fieldsID="e20666b18f068de0ea3a3978e8846289" ns3:_="" ns4:_="">
    <xsd:import namespace="d3179968-e1bf-40a8-9957-42238ac46389"/>
    <xsd:import namespace="bbee65f8-c243-43dc-b53a-d35ae3801d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9968-e1bf-40a8-9957-42238ac463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e65f8-c243-43dc-b53a-d35ae3801d6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91A0A8-1C2F-4A23-9119-5AA30B9F2771}">
  <ds:schemaRefs>
    <ds:schemaRef ds:uri="http://schemas.microsoft.com/office/2006/metadata/properties"/>
    <ds:schemaRef ds:uri="d3179968-e1bf-40a8-9957-42238ac46389"/>
    <ds:schemaRef ds:uri="http://purl.org/dc/terms/"/>
    <ds:schemaRef ds:uri="bbee65f8-c243-43dc-b53a-d35ae3801d6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4036E6-0484-48FC-A89B-91C0C181F2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79968-e1bf-40a8-9957-42238ac46389"/>
    <ds:schemaRef ds:uri="bbee65f8-c243-43dc-b53a-d35ae3801d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DAB7DB-F330-44FA-A31F-7DCB2E5874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BP PPT Template 7_10_2019</Template>
  <TotalTime>3026</TotalTime>
  <Words>154</Words>
  <Application>Microsoft Office PowerPoint</Application>
  <PresentationFormat>Custom</PresentationFormat>
  <Paragraphs>60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Source Sans Pro</vt:lpstr>
      <vt:lpstr>Source Serif</vt:lpstr>
      <vt:lpstr>Source Serif Pro</vt:lpstr>
      <vt:lpstr>PowerPoint Master wTrademark_New_eLearning_Graphics</vt:lpstr>
      <vt:lpstr>Impact Assessment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Process Assessment</dc:title>
  <dc:creator>Binit Amin</dc:creator>
  <cp:lastModifiedBy>Emily Bristow</cp:lastModifiedBy>
  <cp:revision>6</cp:revision>
  <cp:lastPrinted>2018-09-10T13:57:49Z</cp:lastPrinted>
  <dcterms:created xsi:type="dcterms:W3CDTF">2019-08-09T07:50:12Z</dcterms:created>
  <dcterms:modified xsi:type="dcterms:W3CDTF">2020-05-20T13:41:45Z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0x010100B43CD092993DA8448A628E03E93285F0</vt:lpwstr>
  </property>
</Properties>
</file>